
<file path=sample.txt>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Hello from FileDummy! This is a sample file inside a ZIP archive.

</file>